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6" autoAdjust="0"/>
    <p:restoredTop sz="94671" autoAdjust="0"/>
  </p:normalViewPr>
  <p:slideViewPr>
    <p:cSldViewPr>
      <p:cViewPr varScale="1">
        <p:scale>
          <a:sx n="70" d="100"/>
          <a:sy n="70" d="100"/>
        </p:scale>
        <p:origin x="-7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80E036-7AAA-49AB-AAD3-D9DB0E27C135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7B960E-F020-46D3-83ED-083443022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27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2054-E027-421B-90D1-2146F8171A49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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D40B6FAB-FD34-40D1-B8D8-44CF4A178AE1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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2054-E027-421B-90D1-2146F8171A49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B6FAB-FD34-40D1-B8D8-44CF4A178A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2054-E027-421B-90D1-2146F8171A49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D40B6FAB-FD34-40D1-B8D8-44CF4A178AE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2054-E027-421B-90D1-2146F8171A49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B6FAB-FD34-40D1-B8D8-44CF4A178A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2054-E027-421B-90D1-2146F8171A49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D40B6FAB-FD34-40D1-B8D8-44CF4A178AE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2054-E027-421B-90D1-2146F8171A49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B6FAB-FD34-40D1-B8D8-44CF4A178A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2054-E027-421B-90D1-2146F8171A49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B6FAB-FD34-40D1-B8D8-44CF4A178A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2054-E027-421B-90D1-2146F8171A49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B6FAB-FD34-40D1-B8D8-44CF4A178A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2054-E027-421B-90D1-2146F8171A49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B6FAB-FD34-40D1-B8D8-44CF4A178A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2054-E027-421B-90D1-2146F8171A49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B6FAB-FD34-40D1-B8D8-44CF4A178AE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2054-E027-421B-90D1-2146F8171A49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B6FAB-FD34-40D1-B8D8-44CF4A178AE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1752054-E027-421B-90D1-2146F8171A49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0B6FAB-FD34-40D1-B8D8-44CF4A178AE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Pittsburg Steelers Logo Evolution</a:t>
            </a:r>
            <a:endParaRPr lang="en-US" dirty="0"/>
          </a:p>
        </p:txBody>
      </p:sp>
      <p:pic>
        <p:nvPicPr>
          <p:cNvPr id="1026" name="Picture 2" descr="C:\Users\student\Desktop\uj6np8mdxk9be07trzcea485x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208" y="4308133"/>
            <a:ext cx="3343275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8600" y="61722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Robbie Sutherland</a:t>
            </a:r>
          </a:p>
        </p:txBody>
      </p:sp>
    </p:spTree>
    <p:extLst>
      <p:ext uri="{BB962C8B-B14F-4D97-AF65-F5344CB8AC3E}">
        <p14:creationId xmlns:p14="http://schemas.microsoft.com/office/powerpoint/2010/main" val="677145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 Of The Logo</a:t>
            </a:r>
            <a:endParaRPr lang="en-US" dirty="0"/>
          </a:p>
        </p:txBody>
      </p:sp>
      <p:pic>
        <p:nvPicPr>
          <p:cNvPr id="2050" name="Picture 2" descr="C:\Users\student\Desktop\99gumfa1tjihej2ua35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2729922"/>
            <a:ext cx="2739737" cy="1826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tudent\Desktop\yg3ajf7lt77h2agajh8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186" y="2556164"/>
            <a:ext cx="2803814" cy="1869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tudent\Desktop\uj6np8mdxk9be07trzcea485x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1364" y="2486313"/>
            <a:ext cx="3013364" cy="2008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3124200" y="3490768"/>
            <a:ext cx="6096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5486400" y="3490768"/>
            <a:ext cx="6096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33846" y="458239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1951 - 1959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17818" y="4594512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1960 - 1968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100455" y="4628556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Present</a:t>
            </a:r>
          </a:p>
          <a:p>
            <a:endParaRPr lang="en-US" dirty="0"/>
          </a:p>
        </p:txBody>
      </p:sp>
      <p:pic>
        <p:nvPicPr>
          <p:cNvPr id="2053" name="Picture 5" descr="C:\Users\student\Desktop\9u0gjc4vl1ca1deh9zhi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818" y="1600200"/>
            <a:ext cx="1130490" cy="753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6468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b="1" dirty="0" smtClean="0"/>
              <a:t>	1940</a:t>
            </a:r>
            <a:endParaRPr lang="en-US" b="1" dirty="0"/>
          </a:p>
          <a:p>
            <a:pPr marL="457200" lvl="1" indent="0">
              <a:buNone/>
            </a:pPr>
            <a:r>
              <a:rPr lang="en-US" b="1" dirty="0" smtClean="0"/>
              <a:t>	Changed Named to Steelers</a:t>
            </a:r>
          </a:p>
          <a:p>
            <a:pPr marL="1371600" lvl="3" indent="0">
              <a:buNone/>
            </a:pPr>
            <a:r>
              <a:rPr lang="en-US" b="1" dirty="0" smtClean="0"/>
              <a:t>Fan Support and involvement</a:t>
            </a:r>
          </a:p>
          <a:p>
            <a:pPr marL="914400" lvl="2" indent="0">
              <a:buNone/>
            </a:pPr>
            <a:endParaRPr lang="en-US" b="1" dirty="0"/>
          </a:p>
          <a:p>
            <a:pPr marL="914400" lvl="2" indent="0">
              <a:buNone/>
            </a:pPr>
            <a:r>
              <a:rPr lang="en-US" b="1" dirty="0" smtClean="0"/>
              <a:t>1962</a:t>
            </a:r>
          </a:p>
          <a:p>
            <a:pPr marL="914400" lvl="2" indent="0">
              <a:buNone/>
            </a:pPr>
            <a:r>
              <a:rPr lang="en-US" b="1" dirty="0" smtClean="0"/>
              <a:t>Steel Insignia </a:t>
            </a:r>
          </a:p>
          <a:p>
            <a:pPr marL="1371600" lvl="3" indent="0">
              <a:buNone/>
            </a:pPr>
            <a:r>
              <a:rPr lang="en-US" b="1" dirty="0" smtClean="0"/>
              <a:t>Represent Pittsburg and its industry</a:t>
            </a:r>
          </a:p>
          <a:p>
            <a:pPr marL="914400" lvl="2" indent="0">
              <a:buNone/>
            </a:pPr>
            <a:r>
              <a:rPr lang="en-US" b="1" dirty="0" smtClean="0">
                <a:solidFill>
                  <a:schemeClr val="tx1"/>
                </a:solidFill>
              </a:rPr>
              <a:t>	Yellow; Coal  Orange; Iron Ore Blue; Steel Scrap</a:t>
            </a:r>
            <a:endParaRPr lang="en-US" b="1" dirty="0"/>
          </a:p>
          <a:p>
            <a:pPr marL="914400" lvl="2" indent="0">
              <a:buNone/>
            </a:pPr>
            <a:r>
              <a:rPr lang="en-US" sz="2000" b="1" dirty="0" smtClean="0"/>
              <a:t>1963 </a:t>
            </a:r>
            <a:endParaRPr lang="en-US" sz="2000" b="1" dirty="0"/>
          </a:p>
          <a:p>
            <a:pPr marL="914400" lvl="2" indent="0">
              <a:buNone/>
            </a:pPr>
            <a:r>
              <a:rPr lang="en-US" b="1" dirty="0" smtClean="0"/>
              <a:t>Changed the word Steel, to Steelers</a:t>
            </a:r>
          </a:p>
          <a:p>
            <a:pPr lvl="2"/>
            <a:endParaRPr lang="en-US" dirty="0"/>
          </a:p>
          <a:p>
            <a:pPr marL="914400" lvl="2" indent="0">
              <a:buNone/>
            </a:pPr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9403" y="248769"/>
            <a:ext cx="1508919" cy="1002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1408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Logo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81200"/>
            <a:ext cx="5961666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62600" y="1905000"/>
            <a:ext cx="3276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-Represents the City and its History</a:t>
            </a:r>
          </a:p>
          <a:p>
            <a:endParaRPr lang="en-US" dirty="0"/>
          </a:p>
          <a:p>
            <a:r>
              <a:rPr lang="en-US" dirty="0" smtClean="0"/>
              <a:t>-Simple and Professional</a:t>
            </a:r>
          </a:p>
          <a:p>
            <a:endParaRPr lang="en-US" dirty="0"/>
          </a:p>
          <a:p>
            <a:r>
              <a:rPr lang="en-US" dirty="0" smtClean="0"/>
              <a:t>-Easy to look at/understand</a:t>
            </a:r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738805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TC101790490[[fn=Decatur]]</Template>
  <TotalTime>36</TotalTime>
  <Words>36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Decatur</vt:lpstr>
      <vt:lpstr>Pittsburg Steelers Logo Evolution</vt:lpstr>
      <vt:lpstr>Evolution Of The Logo</vt:lpstr>
      <vt:lpstr>History</vt:lpstr>
      <vt:lpstr>Current Logo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Pittsburg Steelers Logo Evolution</dc:title>
  <dc:creator>student</dc:creator>
  <cp:lastModifiedBy>student</cp:lastModifiedBy>
  <cp:revision>4</cp:revision>
  <dcterms:created xsi:type="dcterms:W3CDTF">2011-10-19T12:32:50Z</dcterms:created>
  <dcterms:modified xsi:type="dcterms:W3CDTF">2011-10-19T13:08:57Z</dcterms:modified>
</cp:coreProperties>
</file>